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ccef3322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ccef3322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ef33222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ef33222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ccef3322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ccef3322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ccef33222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ccef33222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ccef33222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ccef33222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ccef3322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ccef3322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d3ed1fe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d3ed1fe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ccef3322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ccef3322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ccef33222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ccef33222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ccef3322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ccef3322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31225" y="32072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Evolutiona</a:t>
            </a:r>
            <a:r>
              <a:rPr lang="en" sz="4000"/>
              <a:t>r</a:t>
            </a:r>
            <a:r>
              <a:rPr lang="en" sz="4000"/>
              <a:t>y</a:t>
            </a:r>
            <a:r>
              <a:rPr lang="en" sz="4000"/>
              <a:t> </a:t>
            </a:r>
            <a:r>
              <a:rPr lang="en" sz="4000"/>
              <a:t>Robotics</a:t>
            </a:r>
            <a:endParaRPr sz="4000"/>
          </a:p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58875" y="2643125"/>
            <a:ext cx="68949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Rohan Arya 20086377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Oussoubi Niakate 20242905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Jai . 20045247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Dennis Kolomyiets 20250762 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851" y="1863500"/>
            <a:ext cx="2540550" cy="25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103975" y="312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879950" y="1338525"/>
            <a:ext cx="742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Relies on multiple evaluations to produce any results</a:t>
            </a:r>
            <a:endParaRPr sz="1300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450" y="2117672"/>
            <a:ext cx="5014799" cy="26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879950" y="2221325"/>
            <a:ext cx="3308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Contributed to engineering and biology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Engineering perspective: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Unique design process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903150" y="3444525"/>
            <a:ext cx="33108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Biological perspective: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Provides distinctive and powerful tools for experimental work on evolution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879950" y="1226375"/>
            <a:ext cx="654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research field that has matured over the years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254600" y="346275"/>
            <a:ext cx="350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25" y="1372750"/>
            <a:ext cx="3586750" cy="35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870050" y="32250"/>
            <a:ext cx="60135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Introduction to the field</a:t>
            </a:r>
            <a:endParaRPr b="1" u="sng"/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304800" y="2806825"/>
            <a:ext cx="50175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Robotics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Artificial Intelligence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Evolutionary</a:t>
            </a:r>
            <a:r>
              <a:rPr lang="en" sz="1500"/>
              <a:t> Robotics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Autonomous military drones, self-cleaning </a:t>
            </a:r>
            <a:r>
              <a:rPr lang="en" sz="1500"/>
              <a:t>vacuum</a:t>
            </a:r>
            <a:r>
              <a:rPr lang="en" sz="1500"/>
              <a:t> cleaners</a:t>
            </a:r>
            <a:endParaRPr sz="1500"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 b="0" l="1870" r="-1870" t="0"/>
          <a:stretch/>
        </p:blipFill>
        <p:spPr>
          <a:xfrm>
            <a:off x="5322300" y="1321800"/>
            <a:ext cx="3821700" cy="3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What is evolutionary robotics?</a:t>
            </a:r>
            <a:endParaRPr b="1" u="sng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2495550"/>
            <a:ext cx="85534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1297500" y="1022600"/>
            <a:ext cx="5866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mploys evolutionary computation.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 to environment through analogous to natural evolution.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Survival of the fittest, embodied in the neo-Darwinian synthesis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Organized along 2 axes of research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Cognitive Science and Biology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Engineering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Applied to create control system for robots, generate robot body plans, and coevolve control systems and body plans simultaneously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Dynamics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882900" y="1247100"/>
            <a:ext cx="50121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Specialize in developing advanced, mobile robots that move and perform tasks in challenging environments.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Robots are designed to mimic the movements and behaviors of animals and humans.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Equipped with advanced sensors and control systems that allow them to move with agility and speed, and to adapt to changing environments.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Atlas has become a sensation on the internet for its ability to perform acrobatic feats like backflips and jumps,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along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spot and LS3 in military as well.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-1779" l="0" r="0" t="1780"/>
          <a:stretch/>
        </p:blipFill>
        <p:spPr>
          <a:xfrm>
            <a:off x="6435950" y="2784375"/>
            <a:ext cx="2455825" cy="22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575" y="783675"/>
            <a:ext cx="2667600" cy="20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and Impact of evolutionary robotics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904575" y="1560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Kephera Robot</a:t>
            </a:r>
            <a:endParaRPr sz="1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by K-TEAM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Had an impact in earlier development of AI starting in the 90’s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Latest version released in 2014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-4760" r="4760" t="0"/>
          <a:stretch/>
        </p:blipFill>
        <p:spPr>
          <a:xfrm>
            <a:off x="6703600" y="1728775"/>
            <a:ext cx="2252275" cy="1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875" y="891200"/>
            <a:ext cx="2030051" cy="14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594" y="3071825"/>
            <a:ext cx="2428200" cy="2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6582600" y="1014400"/>
            <a:ext cx="27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Ver.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086475" y="2508563"/>
            <a:ext cx="27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Ver. 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262675" y="4002725"/>
            <a:ext cx="27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Ver. 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by Hanson Robotics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Popularised when featured on talk shows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Holds Citizenship in Saudi Arabia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created and sold a self portrait for nearly $700,000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17979" r="0" t="0"/>
          <a:stretch/>
        </p:blipFill>
        <p:spPr>
          <a:xfrm>
            <a:off x="5762600" y="472975"/>
            <a:ext cx="2966576" cy="20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20583" r="21367" t="0"/>
          <a:stretch/>
        </p:blipFill>
        <p:spPr>
          <a:xfrm>
            <a:off x="6222225" y="2877475"/>
            <a:ext cx="1914050" cy="19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248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Issues of evolutionary robotics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052550" y="905525"/>
            <a:ext cx="58041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bootstrap problem/deception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Genomic encoding/genotype-phenotype mappings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Enables evolution of complex structures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Usually biased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reality gap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Controllers evolved in simulation prove in effective in physical robots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Time required to evolve </a:t>
            </a:r>
            <a:r>
              <a:rPr lang="en" sz="1500"/>
              <a:t>controllers</a:t>
            </a:r>
            <a:r>
              <a:rPr lang="en" sz="1500"/>
              <a:t> directly on real robots</a:t>
            </a:r>
            <a:endParaRPr sz="1500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11419" l="0" r="0" t="-4947"/>
          <a:stretch/>
        </p:blipFill>
        <p:spPr>
          <a:xfrm>
            <a:off x="3263025" y="2046425"/>
            <a:ext cx="5880975" cy="30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Issues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5286300" y="1641963"/>
            <a:ext cx="385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Combining Evolution and Learning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Reinforcement learning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Online learning</a:t>
            </a:r>
            <a:endParaRPr sz="1800"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424599"/>
            <a:ext cx="5601150" cy="37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and countermeasures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297500" y="976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Bootstrap problem:</a:t>
            </a:r>
            <a:endParaRPr sz="1500"/>
          </a:p>
          <a:p>
            <a:pPr indent="-323850" lvl="0" marL="457200" rtl="0" algn="r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Often recognised as one of the main challenges of evolutionary robotics</a:t>
            </a:r>
            <a:endParaRPr sz="1500"/>
          </a:p>
          <a:p>
            <a:pPr indent="-311150" lvl="1" marL="914400" rtl="0" algn="r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Directly assist evolutionary process</a:t>
            </a:r>
            <a:endParaRPr sz="1300"/>
          </a:p>
          <a:p>
            <a:pPr indent="-311150" lvl="2" marL="1371600" rtl="0" algn="r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Incremental evolution</a:t>
            </a:r>
            <a:endParaRPr sz="1300"/>
          </a:p>
          <a:p>
            <a:pPr indent="-311150" lvl="2" marL="1371600" rtl="0" algn="r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Behavioural decomposition</a:t>
            </a:r>
            <a:endParaRPr sz="13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Reality gap:</a:t>
            </a:r>
            <a:endParaRPr sz="1500"/>
          </a:p>
          <a:p>
            <a:pPr indent="-323850" lvl="0" marL="457200" rtl="0" algn="r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less formalised approaches</a:t>
            </a:r>
            <a:endParaRPr sz="1500"/>
          </a:p>
          <a:p>
            <a:pPr indent="-311150" lvl="1" marL="914400" rtl="0" algn="r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Rely solely on real robots for controller evolution (extremely time consuming)</a:t>
            </a:r>
            <a:endParaRPr sz="1300"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628" y="2129400"/>
            <a:ext cx="3774400" cy="3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